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56" r:id="rId2"/>
    <p:sldId id="258" r:id="rId3"/>
    <p:sldId id="257" r:id="rId4"/>
    <p:sldId id="259" r:id="rId5"/>
    <p:sldId id="260" r:id="rId6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90" d="100"/>
          <a:sy n="90" d="100"/>
        </p:scale>
        <p:origin x="576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1D1BB87-912B-45A8-9AC6-EBA8B7D31A47}" type="datetimeFigureOut">
              <a:rPr lang="cs-CZ" smtClean="0"/>
              <a:t>14.05.2025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EF04856-99CB-43F4-88CA-EE5B0578374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385853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7E6EF61-50CE-40A4-87F6-B738D622E5A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F37281F1-F0FB-4D19-88C3-45912DD77BF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13ED9C1D-F899-430A-AE1E-2E48DB2868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EF6529-FC88-4C6A-8C38-CC1E487DD4C2}" type="datetimeFigureOut">
              <a:rPr lang="cs-CZ" smtClean="0"/>
              <a:t>14.05.2025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2E454240-27CB-4230-A6AF-72857CCAC6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F6869C5C-D957-4D73-9413-FEE13EC76E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61F247-8D55-4824-9700-E846376A793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784114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101C1A3-A6F0-4283-808C-10C0376C01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FE375CD1-7F83-4F4A-B84D-0634957B2CF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ADCDFDE9-80EE-4F7F-A106-D290EB859D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EF6529-FC88-4C6A-8C38-CC1E487DD4C2}" type="datetimeFigureOut">
              <a:rPr lang="cs-CZ" smtClean="0"/>
              <a:t>14.05.2025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789AA18-AC43-4CFF-8AC7-2E4B2C5377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99C2DD72-3159-443A-BC1F-426CCCD63D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61F247-8D55-4824-9700-E846376A793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440382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68148EC-9F22-4F2D-9EB2-7CC4D0650A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>
            <a:extLst>
              <a:ext uri="{FF2B5EF4-FFF2-40B4-BE49-F238E27FC236}">
                <a16:creationId xmlns:a16="http://schemas.microsoft.com/office/drawing/2014/main" id="{A087904A-9544-4B8A-BE00-F85190057FE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9873B79-AF7B-408D-B258-1B54EADA0A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EF6529-FC88-4C6A-8C38-CC1E487DD4C2}" type="datetimeFigureOut">
              <a:rPr lang="cs-CZ" smtClean="0"/>
              <a:t>14.05.2025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A6B218CB-8E93-472C-BDF9-F81898D479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7EFB59F1-D64D-4F70-B921-99A19EF7F8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61F247-8D55-4824-9700-E846376A793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900197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D729827-6CFB-454A-BCAE-75E99F47AB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C4C314F0-1491-4C76-A7CB-C3E7706D804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>
            <a:extLst>
              <a:ext uri="{FF2B5EF4-FFF2-40B4-BE49-F238E27FC236}">
                <a16:creationId xmlns:a16="http://schemas.microsoft.com/office/drawing/2014/main" id="{90620062-E52F-474A-81AB-473E902F8DC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D075CFB5-BFC4-4334-99C7-D844E0D213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EF6529-FC88-4C6A-8C38-CC1E487DD4C2}" type="datetimeFigureOut">
              <a:rPr lang="cs-CZ" smtClean="0"/>
              <a:t>14.05.2025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84D8B552-5036-4761-BE16-BEAC92EAF7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C7EF2338-830E-4842-9840-B9A062B00F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61F247-8D55-4824-9700-E846376A793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899365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CC67E60-A0D9-4110-B5BC-119E21E5F9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>
            <a:extLst>
              <a:ext uri="{FF2B5EF4-FFF2-40B4-BE49-F238E27FC236}">
                <a16:creationId xmlns:a16="http://schemas.microsoft.com/office/drawing/2014/main" id="{78C040B0-4015-459A-9E61-B5EAC2AEE01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Zástupný symbol pro obsah 3">
            <a:extLst>
              <a:ext uri="{FF2B5EF4-FFF2-40B4-BE49-F238E27FC236}">
                <a16:creationId xmlns:a16="http://schemas.microsoft.com/office/drawing/2014/main" id="{1C165AC0-D3F3-45F3-9AE1-75593DA1A0F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text 4">
            <a:extLst>
              <a:ext uri="{FF2B5EF4-FFF2-40B4-BE49-F238E27FC236}">
                <a16:creationId xmlns:a16="http://schemas.microsoft.com/office/drawing/2014/main" id="{82881838-1851-4F78-A48B-DCF1CA9C31C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6" name="Zástupný symbol pro obsah 5">
            <a:extLst>
              <a:ext uri="{FF2B5EF4-FFF2-40B4-BE49-F238E27FC236}">
                <a16:creationId xmlns:a16="http://schemas.microsoft.com/office/drawing/2014/main" id="{F5D11231-8607-498E-9338-40CAED5CA37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9E236AD9-4867-47C0-93DB-706702490A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EF6529-FC88-4C6A-8C38-CC1E487DD4C2}" type="datetimeFigureOut">
              <a:rPr lang="cs-CZ" smtClean="0"/>
              <a:t>14.05.2025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0D753627-28E7-4E1E-89C8-03BAED1978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85D2A300-68B1-47CC-8D80-A88C4FD2E7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61F247-8D55-4824-9700-E846376A793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489052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0E603DA-12DC-45AC-B8A4-0734022F58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74DA4A11-FE11-46CA-8650-2A785916DB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EF6529-FC88-4C6A-8C38-CC1E487DD4C2}" type="datetimeFigureOut">
              <a:rPr lang="cs-CZ" smtClean="0"/>
              <a:t>14.05.2025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279F5B72-C934-41A5-9A39-82393D5F74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115D6A06-0E98-4AD9-BE66-F117D82A04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61F247-8D55-4824-9700-E846376A793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670949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186ABA1E-0C0A-4E37-968F-32F513650D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EF6529-FC88-4C6A-8C38-CC1E487DD4C2}" type="datetimeFigureOut">
              <a:rPr lang="cs-CZ" smtClean="0"/>
              <a:t>14.05.2025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141BB425-DFF1-4FFF-85F0-DF97F1C9F7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848F0387-34C9-4D3A-9D0C-89FA4923E1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61F247-8D55-4824-9700-E846376A793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945454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DF6E819-A53D-4F02-9761-C2150A5432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9D22B1E8-16EB-4113-9066-76F7B12A51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>
            <a:extLst>
              <a:ext uri="{FF2B5EF4-FFF2-40B4-BE49-F238E27FC236}">
                <a16:creationId xmlns:a16="http://schemas.microsoft.com/office/drawing/2014/main" id="{1504D667-8EF0-4BEC-A88A-45DC7C85BE9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7BBC7906-7ABA-46BA-B981-92802982A1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EF6529-FC88-4C6A-8C38-CC1E487DD4C2}" type="datetimeFigureOut">
              <a:rPr lang="cs-CZ" smtClean="0"/>
              <a:t>14.05.2025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36F2135C-C928-4A0F-90C3-2FA7565BFF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B0307604-B999-404F-AEA7-D074F61EB1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61F247-8D55-4824-9700-E846376A793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314203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A6DAEE7-0AC8-4ABD-93C6-04923503A6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FDB75658-4F5C-472D-870D-E21BE5FCD01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>
            <a:extLst>
              <a:ext uri="{FF2B5EF4-FFF2-40B4-BE49-F238E27FC236}">
                <a16:creationId xmlns:a16="http://schemas.microsoft.com/office/drawing/2014/main" id="{F3A29EB3-F974-43F6-8CA5-27E27118308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152B0E44-4AA9-4A7D-A270-F1BF667E06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EF6529-FC88-4C6A-8C38-CC1E487DD4C2}" type="datetimeFigureOut">
              <a:rPr lang="cs-CZ" smtClean="0"/>
              <a:t>14.05.2025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2A0B8C64-B9C0-4EF1-9056-E875551F0A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8E202612-0224-4C3D-AE51-71EF7E4BB9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61F247-8D55-4824-9700-E846376A793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525257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533E5B4-6853-47D4-AAC5-8C6F6A7195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926CDFA3-24E0-4919-A0E2-BB95893EEA6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984B4349-8DA6-4E52-8EDF-3BEB32DBEE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EF6529-FC88-4C6A-8C38-CC1E487DD4C2}" type="datetimeFigureOut">
              <a:rPr lang="cs-CZ" smtClean="0"/>
              <a:t>14.05.2025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D32C0072-EC3C-4642-BADB-BB1FFE20B6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8FAA4F33-FAAA-41A6-97D4-F06A1FDFF8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61F247-8D55-4824-9700-E846376A793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234026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F6687FAB-550B-4D3B-A634-CFF6AA7612E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785E34F4-CD6E-4CF1-9969-D63C3A5B93A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EF2EEE7-6B98-4766-AEFF-8B4138CC68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EF6529-FC88-4C6A-8C38-CC1E487DD4C2}" type="datetimeFigureOut">
              <a:rPr lang="cs-CZ" smtClean="0"/>
              <a:t>14.05.2025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E366DA62-7E6D-4255-9A57-EAAB6D7EF7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F50D5AB9-976F-4BD1-9210-12A9F118B5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61F247-8D55-4824-9700-E846376A793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483067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6679526A-3E69-40B6-A44D-01CCB96DC6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>
            <a:extLst>
              <a:ext uri="{FF2B5EF4-FFF2-40B4-BE49-F238E27FC236}">
                <a16:creationId xmlns:a16="http://schemas.microsoft.com/office/drawing/2014/main" id="{47A41BAD-D846-4836-9F9B-2FE222A15F9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F3AF001-09C8-4398-BE7A-97BBCDB4E3F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EF6529-FC88-4C6A-8C38-CC1E487DD4C2}" type="datetimeFigureOut">
              <a:rPr lang="cs-CZ" smtClean="0"/>
              <a:t>14.05.2025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DAD92670-6303-4719-8537-A4F017A7130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AE527D02-3244-435D-8B03-6433BFD14F6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61F247-8D55-4824-9700-E846376A793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629697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0"/>
                <a:lumOff val="100000"/>
              </a:schemeClr>
            </a:gs>
            <a:gs pos="35000">
              <a:schemeClr val="accent2">
                <a:lumMod val="0"/>
                <a:lumOff val="100000"/>
              </a:schemeClr>
            </a:gs>
            <a:gs pos="100000">
              <a:schemeClr val="accent2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>
            <a:extLst>
              <a:ext uri="{FF2B5EF4-FFF2-40B4-BE49-F238E27FC236}">
                <a16:creationId xmlns:a16="http://schemas.microsoft.com/office/drawing/2014/main" id="{626DF403-C199-462F-87A3-950B662B01C0}"/>
              </a:ext>
            </a:extLst>
          </p:cNvPr>
          <p:cNvSpPr/>
          <p:nvPr/>
        </p:nvSpPr>
        <p:spPr>
          <a:xfrm>
            <a:off x="2164923" y="2180754"/>
            <a:ext cx="7862153" cy="21236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66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Participativní rozpočet</a:t>
            </a:r>
          </a:p>
          <a:p>
            <a:pPr algn="ctr"/>
            <a:r>
              <a:rPr lang="cs-CZ" sz="66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2025</a:t>
            </a:r>
          </a:p>
        </p:txBody>
      </p:sp>
    </p:spTree>
    <p:extLst>
      <p:ext uri="{BB962C8B-B14F-4D97-AF65-F5344CB8AC3E}">
        <p14:creationId xmlns:p14="http://schemas.microsoft.com/office/powerpoint/2010/main" val="1934234464"/>
      </p:ext>
    </p:extLst>
  </p:cSld>
  <p:clrMapOvr>
    <a:masterClrMapping/>
  </p:clrMapOvr>
  <p:transition spd="slow" advClick="0" advTm="3000">
    <p:wip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0"/>
                <a:lumOff val="100000"/>
              </a:schemeClr>
            </a:gs>
            <a:gs pos="35000">
              <a:schemeClr val="accent2">
                <a:lumMod val="0"/>
                <a:lumOff val="100000"/>
              </a:schemeClr>
            </a:gs>
            <a:gs pos="100000">
              <a:schemeClr val="accent2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26CD43E6-C00C-4725-81CD-640FDA694622}"/>
              </a:ext>
            </a:extLst>
          </p:cNvPr>
          <p:cNvSpPr/>
          <p:nvPr/>
        </p:nvSpPr>
        <p:spPr>
          <a:xfrm>
            <a:off x="2826232" y="980426"/>
            <a:ext cx="5851282" cy="387798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150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HERNA</a:t>
            </a:r>
          </a:p>
          <a:p>
            <a:pPr algn="ctr"/>
            <a:r>
              <a:rPr lang="cs-CZ" sz="96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6.A</a:t>
            </a:r>
            <a:endParaRPr lang="cs-CZ" sz="96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51854001"/>
      </p:ext>
    </p:extLst>
  </p:cSld>
  <p:clrMapOvr>
    <a:masterClrMapping/>
  </p:clrMapOvr>
  <p:transition spd="slow" advClick="0" advTm="3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0"/>
                <a:lumOff val="100000"/>
              </a:schemeClr>
            </a:gs>
            <a:gs pos="35000">
              <a:schemeClr val="accent2">
                <a:lumMod val="0"/>
                <a:lumOff val="100000"/>
              </a:schemeClr>
            </a:gs>
            <a:gs pos="100000">
              <a:schemeClr val="accent2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12B8E4E-6ADC-479A-B7DF-A98AD2E7DC67}"/>
              </a:ext>
            </a:extLst>
          </p:cNvPr>
          <p:cNvSpPr/>
          <p:nvPr/>
        </p:nvSpPr>
        <p:spPr>
          <a:xfrm rot="20203439">
            <a:off x="639751" y="1050045"/>
            <a:ext cx="375461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0" cap="none" spc="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Zahrajeme si</a:t>
            </a:r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A5B46546-5EDE-422A-95D2-D939CA19FF0C}"/>
              </a:ext>
            </a:extLst>
          </p:cNvPr>
          <p:cNvSpPr/>
          <p:nvPr/>
        </p:nvSpPr>
        <p:spPr>
          <a:xfrm rot="1071815">
            <a:off x="506401" y="4324389"/>
            <a:ext cx="598298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Uspořádáme turnaje</a:t>
            </a:r>
          </a:p>
        </p:txBody>
      </p:sp>
      <p:sp>
        <p:nvSpPr>
          <p:cNvPr id="5" name="Obdélník 4">
            <a:extLst>
              <a:ext uri="{FF2B5EF4-FFF2-40B4-BE49-F238E27FC236}">
                <a16:creationId xmlns:a16="http://schemas.microsoft.com/office/drawing/2014/main" id="{9516E533-1162-4711-8537-3832245C1A1D}"/>
              </a:ext>
            </a:extLst>
          </p:cNvPr>
          <p:cNvSpPr/>
          <p:nvPr/>
        </p:nvSpPr>
        <p:spPr>
          <a:xfrm>
            <a:off x="6946513" y="1050045"/>
            <a:ext cx="413933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H</a:t>
            </a:r>
            <a:r>
              <a:rPr lang="cs-CZ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erna pro nás</a:t>
            </a:r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E77BC760-E61B-44B5-84F8-7E34E0B1794F}"/>
              </a:ext>
            </a:extLst>
          </p:cNvPr>
          <p:cNvSpPr/>
          <p:nvPr/>
        </p:nvSpPr>
        <p:spPr>
          <a:xfrm>
            <a:off x="2388639" y="2395574"/>
            <a:ext cx="741472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0" cap="none" spc="0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Budeme mít něco nového</a:t>
            </a:r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id="{DDF62535-62A5-4996-8B33-C2F707EF143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00279" y="215538"/>
            <a:ext cx="1757837" cy="1757837"/>
          </a:xfrm>
          <a:prstGeom prst="rect">
            <a:avLst/>
          </a:prstGeom>
        </p:spPr>
      </p:pic>
      <p:pic>
        <p:nvPicPr>
          <p:cNvPr id="8" name="Obrázek 7">
            <a:extLst>
              <a:ext uri="{FF2B5EF4-FFF2-40B4-BE49-F238E27FC236}">
                <a16:creationId xmlns:a16="http://schemas.microsoft.com/office/drawing/2014/main" id="{55B0F14B-D932-42FB-BF3E-0AA0A7542E9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55407" y="3485084"/>
            <a:ext cx="3027225" cy="3027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6723949"/>
      </p:ext>
    </p:extLst>
  </p:cSld>
  <p:clrMapOvr>
    <a:masterClrMapping/>
  </p:clrMapOvr>
  <p:transition spd="slow" advClick="0" advTm="7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0"/>
                <a:lumOff val="100000"/>
              </a:schemeClr>
            </a:gs>
            <a:gs pos="35000">
              <a:schemeClr val="accent2">
                <a:lumMod val="0"/>
                <a:lumOff val="100000"/>
              </a:schemeClr>
            </a:gs>
            <a:gs pos="100000">
              <a:schemeClr val="accent2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3D781749-8DA6-44DA-AB00-80A776FD2E9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7317" y="86033"/>
            <a:ext cx="2847524" cy="2847524"/>
          </a:xfrm>
          <a:prstGeom prst="rect">
            <a:avLst/>
          </a:prstGeom>
        </p:spPr>
      </p:pic>
      <p:sp>
        <p:nvSpPr>
          <p:cNvPr id="7" name="Obdélník 6">
            <a:extLst>
              <a:ext uri="{FF2B5EF4-FFF2-40B4-BE49-F238E27FC236}">
                <a16:creationId xmlns:a16="http://schemas.microsoft.com/office/drawing/2014/main" id="{DE81495E-D912-440B-A609-0362E731BFF1}"/>
              </a:ext>
            </a:extLst>
          </p:cNvPr>
          <p:cNvSpPr/>
          <p:nvPr/>
        </p:nvSpPr>
        <p:spPr>
          <a:xfrm>
            <a:off x="157317" y="2922657"/>
            <a:ext cx="3177280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40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Šipky s terčem</a:t>
            </a:r>
          </a:p>
        </p:txBody>
      </p:sp>
      <p:sp>
        <p:nvSpPr>
          <p:cNvPr id="8" name="AutoShape 2" descr="Sisalový terč na šipky Bull's Classic">
            <a:extLst>
              <a:ext uri="{FF2B5EF4-FFF2-40B4-BE49-F238E27FC236}">
                <a16:creationId xmlns:a16="http://schemas.microsoft.com/office/drawing/2014/main" id="{C340C198-24A9-4F54-913F-DC279A35A00E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9" name="Obrázek 8">
            <a:extLst>
              <a:ext uri="{FF2B5EF4-FFF2-40B4-BE49-F238E27FC236}">
                <a16:creationId xmlns:a16="http://schemas.microsoft.com/office/drawing/2014/main" id="{2D33F1A1-918C-4E3C-8E36-71DA223DA65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97808" y="1059502"/>
            <a:ext cx="2358690" cy="3925453"/>
          </a:xfrm>
          <a:prstGeom prst="rect">
            <a:avLst/>
          </a:prstGeom>
        </p:spPr>
      </p:pic>
      <p:sp>
        <p:nvSpPr>
          <p:cNvPr id="10" name="Obdélník 9">
            <a:extLst>
              <a:ext uri="{FF2B5EF4-FFF2-40B4-BE49-F238E27FC236}">
                <a16:creationId xmlns:a16="http://schemas.microsoft.com/office/drawing/2014/main" id="{1C09D375-A9CD-4983-8F85-20A912432472}"/>
              </a:ext>
            </a:extLst>
          </p:cNvPr>
          <p:cNvSpPr/>
          <p:nvPr/>
        </p:nvSpPr>
        <p:spPr>
          <a:xfrm>
            <a:off x="8713428" y="368824"/>
            <a:ext cx="3276282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40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Boxovací pytel </a:t>
            </a:r>
          </a:p>
        </p:txBody>
      </p:sp>
      <p:pic>
        <p:nvPicPr>
          <p:cNvPr id="12" name="Obrázek 11">
            <a:extLst>
              <a:ext uri="{FF2B5EF4-FFF2-40B4-BE49-F238E27FC236}">
                <a16:creationId xmlns:a16="http://schemas.microsoft.com/office/drawing/2014/main" id="{646B4D09-8645-41E0-9E9F-D728E9C9044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448" y="3581400"/>
            <a:ext cx="3177280" cy="2995201"/>
          </a:xfrm>
          <a:prstGeom prst="rect">
            <a:avLst/>
          </a:prstGeom>
        </p:spPr>
      </p:pic>
      <p:sp>
        <p:nvSpPr>
          <p:cNvPr id="13" name="Obdélník 12">
            <a:extLst>
              <a:ext uri="{FF2B5EF4-FFF2-40B4-BE49-F238E27FC236}">
                <a16:creationId xmlns:a16="http://schemas.microsoft.com/office/drawing/2014/main" id="{1A3AFD30-0FF9-47B5-8723-33BA739C3880}"/>
              </a:ext>
            </a:extLst>
          </p:cNvPr>
          <p:cNvSpPr/>
          <p:nvPr/>
        </p:nvSpPr>
        <p:spPr>
          <a:xfrm>
            <a:off x="157317" y="6113224"/>
            <a:ext cx="2349746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40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Air </a:t>
            </a:r>
            <a:r>
              <a:rPr lang="cs-CZ" sz="4000" b="0" cap="none" spc="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hockey</a:t>
            </a:r>
            <a:endParaRPr lang="cs-CZ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14" name="Obrázek 13">
            <a:extLst>
              <a:ext uri="{FF2B5EF4-FFF2-40B4-BE49-F238E27FC236}">
                <a16:creationId xmlns:a16="http://schemas.microsoft.com/office/drawing/2014/main" id="{69E54429-AB05-4733-AC2E-60C9642ECDB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09395" y="86033"/>
            <a:ext cx="4328634" cy="4328634"/>
          </a:xfrm>
          <a:prstGeom prst="rect">
            <a:avLst/>
          </a:prstGeom>
        </p:spPr>
      </p:pic>
      <p:sp>
        <p:nvSpPr>
          <p:cNvPr id="15" name="Obdélník 14">
            <a:extLst>
              <a:ext uri="{FF2B5EF4-FFF2-40B4-BE49-F238E27FC236}">
                <a16:creationId xmlns:a16="http://schemas.microsoft.com/office/drawing/2014/main" id="{EDC58BF3-D7A3-42DE-A095-991E192DFA0F}"/>
              </a:ext>
            </a:extLst>
          </p:cNvPr>
          <p:cNvSpPr/>
          <p:nvPr/>
        </p:nvSpPr>
        <p:spPr>
          <a:xfrm>
            <a:off x="4190495" y="3801728"/>
            <a:ext cx="3506216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40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Kulečníkový stůl</a:t>
            </a:r>
          </a:p>
        </p:txBody>
      </p:sp>
      <p:pic>
        <p:nvPicPr>
          <p:cNvPr id="16" name="Obrázek 15">
            <a:extLst>
              <a:ext uri="{FF2B5EF4-FFF2-40B4-BE49-F238E27FC236}">
                <a16:creationId xmlns:a16="http://schemas.microsoft.com/office/drawing/2014/main" id="{77DDCCAC-EC81-4BD4-B8B8-E3A33ED3417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670106" y="3880028"/>
            <a:ext cx="2696573" cy="2696573"/>
          </a:xfrm>
          <a:prstGeom prst="rect">
            <a:avLst/>
          </a:prstGeom>
        </p:spPr>
      </p:pic>
      <p:sp>
        <p:nvSpPr>
          <p:cNvPr id="17" name="Obdélník 16">
            <a:extLst>
              <a:ext uri="{FF2B5EF4-FFF2-40B4-BE49-F238E27FC236}">
                <a16:creationId xmlns:a16="http://schemas.microsoft.com/office/drawing/2014/main" id="{15CDD155-A58D-4E5A-B0BE-47F6238E6E60}"/>
              </a:ext>
            </a:extLst>
          </p:cNvPr>
          <p:cNvSpPr/>
          <p:nvPr/>
        </p:nvSpPr>
        <p:spPr>
          <a:xfrm>
            <a:off x="7517338" y="6300958"/>
            <a:ext cx="4224553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40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Karetní hra-</a:t>
            </a:r>
            <a:r>
              <a:rPr lang="cs-CZ" sz="4000" b="0" cap="none" spc="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Jumanji</a:t>
            </a:r>
            <a:endParaRPr lang="cs-CZ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19" name="Obrázek 18">
            <a:extLst>
              <a:ext uri="{FF2B5EF4-FFF2-40B4-BE49-F238E27FC236}">
                <a16:creationId xmlns:a16="http://schemas.microsoft.com/office/drawing/2014/main" id="{A314D641-D93C-4E77-B04C-A8805E6B5D2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441441" y="4509614"/>
            <a:ext cx="2664542" cy="1332271"/>
          </a:xfrm>
          <a:prstGeom prst="rect">
            <a:avLst/>
          </a:prstGeom>
        </p:spPr>
      </p:pic>
      <p:sp>
        <p:nvSpPr>
          <p:cNvPr id="20" name="Obdélník 19">
            <a:extLst>
              <a:ext uri="{FF2B5EF4-FFF2-40B4-BE49-F238E27FC236}">
                <a16:creationId xmlns:a16="http://schemas.microsoft.com/office/drawing/2014/main" id="{30640487-2539-42BA-AE35-5E3882A35562}"/>
              </a:ext>
            </a:extLst>
          </p:cNvPr>
          <p:cNvSpPr/>
          <p:nvPr/>
        </p:nvSpPr>
        <p:spPr>
          <a:xfrm>
            <a:off x="3830607" y="5742056"/>
            <a:ext cx="36103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4000" b="0" cap="none" spc="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Nintendo</a:t>
            </a:r>
            <a:r>
              <a:rPr lang="cs-CZ" sz="40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cs-CZ" sz="4000" b="0" cap="none" spc="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Switch</a:t>
            </a:r>
            <a:endParaRPr lang="cs-CZ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14108500"/>
      </p:ext>
    </p:extLst>
  </p:cSld>
  <p:clrMapOvr>
    <a:masterClrMapping/>
  </p:clrMapOvr>
  <p:transition spd="slow" advClick="0" advTm="5000">
    <p:wip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0"/>
                <a:lumOff val="100000"/>
              </a:schemeClr>
            </a:gs>
            <a:gs pos="35000">
              <a:schemeClr val="accent2">
                <a:lumMod val="0"/>
                <a:lumOff val="100000"/>
              </a:schemeClr>
            </a:gs>
            <a:gs pos="100000">
              <a:schemeClr val="accent2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>
            <a:extLst>
              <a:ext uri="{FF2B5EF4-FFF2-40B4-BE49-F238E27FC236}">
                <a16:creationId xmlns:a16="http://schemas.microsoft.com/office/drawing/2014/main" id="{626DF403-C199-462F-87A3-950B662B01C0}"/>
              </a:ext>
            </a:extLst>
          </p:cNvPr>
          <p:cNvSpPr/>
          <p:nvPr/>
        </p:nvSpPr>
        <p:spPr>
          <a:xfrm>
            <a:off x="6003634" y="2180754"/>
            <a:ext cx="184731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cs-CZ" sz="66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17B62EC1-7E8C-440B-8BFF-7E3AF070A7E8}"/>
              </a:ext>
            </a:extLst>
          </p:cNvPr>
          <p:cNvSpPr/>
          <p:nvPr/>
        </p:nvSpPr>
        <p:spPr>
          <a:xfrm>
            <a:off x="706535" y="1335181"/>
            <a:ext cx="11179984" cy="280076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8800" b="0" cap="none" spc="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Líbí se vám herní prvky?</a:t>
            </a:r>
          </a:p>
          <a:p>
            <a:pPr algn="ctr"/>
            <a:r>
              <a:rPr lang="cs-CZ" sz="8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Dejte svůj hlas 6.A</a:t>
            </a:r>
            <a:endParaRPr lang="cs-CZ" sz="8800" b="0" cap="none" spc="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39569866"/>
      </p:ext>
    </p:extLst>
  </p:cSld>
  <p:clrMapOvr>
    <a:masterClrMapping/>
  </p:clrMapOvr>
  <p:transition spd="slow" advClick="0" advTm="3000">
    <p:wipe/>
  </p:transition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43</Words>
  <Application>Microsoft Office PowerPoint</Application>
  <PresentationFormat>Širokoúhlá obrazovka</PresentationFormat>
  <Paragraphs>16</Paragraphs>
  <Slides>5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Motiv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Jana Sýkorová</dc:creator>
  <cp:lastModifiedBy>Ljuba Konečná</cp:lastModifiedBy>
  <cp:revision>6</cp:revision>
  <dcterms:created xsi:type="dcterms:W3CDTF">2025-05-09T06:26:45Z</dcterms:created>
  <dcterms:modified xsi:type="dcterms:W3CDTF">2025-05-14T11:11:12Z</dcterms:modified>
</cp:coreProperties>
</file>